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0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0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6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2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4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46A9-3915-4C64-9498-8BC2F17AD97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045C2-A135-41B4-94CE-0B41205B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/>
          <a:lstStyle/>
          <a:p>
            <a:r>
              <a:rPr lang="en-US" dirty="0" smtClean="0"/>
              <a:t>Analysis of Pygmalion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1480" y="4270779"/>
            <a:ext cx="9144000" cy="24302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By</a:t>
            </a:r>
          </a:p>
          <a:p>
            <a:r>
              <a:rPr lang="en-US" smtClean="0"/>
              <a:t>                                 Narendra </a:t>
            </a:r>
            <a:r>
              <a:rPr lang="en-US" dirty="0" smtClean="0"/>
              <a:t>Gawali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79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</p:spPr>
      </p:pic>
    </p:spTree>
    <p:extLst>
      <p:ext uri="{BB962C8B-B14F-4D97-AF65-F5344CB8AC3E}">
        <p14:creationId xmlns:p14="http://schemas.microsoft.com/office/powerpoint/2010/main" val="42299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9540"/>
          </a:xfrm>
        </p:spPr>
      </p:pic>
    </p:spTree>
    <p:extLst>
      <p:ext uri="{BB962C8B-B14F-4D97-AF65-F5344CB8AC3E}">
        <p14:creationId xmlns:p14="http://schemas.microsoft.com/office/powerpoint/2010/main" val="7299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597"/>
          </a:xfrm>
        </p:spPr>
      </p:pic>
    </p:spTree>
    <p:extLst>
      <p:ext uri="{BB962C8B-B14F-4D97-AF65-F5344CB8AC3E}">
        <p14:creationId xmlns:p14="http://schemas.microsoft.com/office/powerpoint/2010/main" val="28884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3188"/>
          </a:xfrm>
        </p:spPr>
      </p:pic>
    </p:spTree>
    <p:extLst>
      <p:ext uri="{BB962C8B-B14F-4D97-AF65-F5344CB8AC3E}">
        <p14:creationId xmlns:p14="http://schemas.microsoft.com/office/powerpoint/2010/main" val="10717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0484"/>
          </a:xfrm>
        </p:spPr>
      </p:pic>
    </p:spTree>
    <p:extLst>
      <p:ext uri="{BB962C8B-B14F-4D97-AF65-F5344CB8AC3E}">
        <p14:creationId xmlns:p14="http://schemas.microsoft.com/office/powerpoint/2010/main" val="33652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0484"/>
          </a:xfrm>
        </p:spPr>
      </p:pic>
    </p:spTree>
    <p:extLst>
      <p:ext uri="{BB962C8B-B14F-4D97-AF65-F5344CB8AC3E}">
        <p14:creationId xmlns:p14="http://schemas.microsoft.com/office/powerpoint/2010/main" val="2175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358"/>
          </a:xfrm>
        </p:spPr>
      </p:pic>
    </p:spTree>
    <p:extLst>
      <p:ext uri="{BB962C8B-B14F-4D97-AF65-F5344CB8AC3E}">
        <p14:creationId xmlns:p14="http://schemas.microsoft.com/office/powerpoint/2010/main" val="18726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85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5893"/>
          </a:xfrm>
        </p:spPr>
      </p:pic>
    </p:spTree>
    <p:extLst>
      <p:ext uri="{BB962C8B-B14F-4D97-AF65-F5344CB8AC3E}">
        <p14:creationId xmlns:p14="http://schemas.microsoft.com/office/powerpoint/2010/main" val="14005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6633" cy="6858000"/>
          </a:xfrm>
        </p:spPr>
      </p:pic>
    </p:spTree>
    <p:extLst>
      <p:ext uri="{BB962C8B-B14F-4D97-AF65-F5344CB8AC3E}">
        <p14:creationId xmlns:p14="http://schemas.microsoft.com/office/powerpoint/2010/main" val="24476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949"/>
          </a:xfrm>
        </p:spPr>
      </p:pic>
    </p:spTree>
    <p:extLst>
      <p:ext uri="{BB962C8B-B14F-4D97-AF65-F5344CB8AC3E}">
        <p14:creationId xmlns:p14="http://schemas.microsoft.com/office/powerpoint/2010/main" val="14253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8225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663472"/>
          </a:xfrm>
        </p:spPr>
      </p:pic>
    </p:spTree>
    <p:extLst>
      <p:ext uri="{BB962C8B-B14F-4D97-AF65-F5344CB8AC3E}">
        <p14:creationId xmlns:p14="http://schemas.microsoft.com/office/powerpoint/2010/main" val="13268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597"/>
          </a:xfrm>
        </p:spPr>
      </p:pic>
    </p:spTree>
    <p:extLst>
      <p:ext uri="{BB962C8B-B14F-4D97-AF65-F5344CB8AC3E}">
        <p14:creationId xmlns:p14="http://schemas.microsoft.com/office/powerpoint/2010/main" val="31018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Analysis of Pygmalion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Pygmalion</dc:title>
  <dc:creator>My PC</dc:creator>
  <cp:lastModifiedBy>My PC</cp:lastModifiedBy>
  <cp:revision>4</cp:revision>
  <dcterms:created xsi:type="dcterms:W3CDTF">2020-09-03T20:30:06Z</dcterms:created>
  <dcterms:modified xsi:type="dcterms:W3CDTF">2020-12-13T04:29:13Z</dcterms:modified>
</cp:coreProperties>
</file>